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8"/>
  </p:notesMasterIdLst>
  <p:sldIdLst>
    <p:sldId id="256" r:id="rId2"/>
    <p:sldId id="257" r:id="rId3"/>
    <p:sldId id="260" r:id="rId4"/>
    <p:sldId id="288" r:id="rId5"/>
    <p:sldId id="258" r:id="rId6"/>
    <p:sldId id="287" r:id="rId7"/>
    <p:sldId id="277" r:id="rId8"/>
    <p:sldId id="259" r:id="rId9"/>
    <p:sldId id="261" r:id="rId10"/>
    <p:sldId id="262" r:id="rId11"/>
    <p:sldId id="265" r:id="rId12"/>
    <p:sldId id="278" r:id="rId13"/>
    <p:sldId id="279" r:id="rId14"/>
    <p:sldId id="280" r:id="rId15"/>
    <p:sldId id="263" r:id="rId16"/>
    <p:sldId id="264" r:id="rId17"/>
    <p:sldId id="267" r:id="rId18"/>
    <p:sldId id="268" r:id="rId19"/>
    <p:sldId id="269" r:id="rId20"/>
    <p:sldId id="270" r:id="rId21"/>
    <p:sldId id="271" r:id="rId22"/>
    <p:sldId id="272" r:id="rId23"/>
    <p:sldId id="273" r:id="rId24"/>
    <p:sldId id="274" r:id="rId25"/>
    <p:sldId id="275" r:id="rId26"/>
    <p:sldId id="27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2" d="100"/>
          <a:sy n="82" d="100"/>
        </p:scale>
        <p:origin x="8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011B0279-BC89-4422-9A28-59A7BAD85103}"/>
    <pc:docChg chg="addSld delSld modSld">
      <pc:chgData name="Emily Crose" userId="5a1598ef78992c55" providerId="LiveId" clId="{011B0279-BC89-4422-9A28-59A7BAD85103}" dt="2023-05-11T15:40:03.429" v="27" actId="20577"/>
      <pc:docMkLst>
        <pc:docMk/>
      </pc:docMkLst>
      <pc:sldChg chg="del">
        <pc:chgData name="Emily Crose" userId="5a1598ef78992c55" providerId="LiveId" clId="{011B0279-BC89-4422-9A28-59A7BAD85103}" dt="2023-05-11T15:29:10.815" v="1" actId="2696"/>
        <pc:sldMkLst>
          <pc:docMk/>
          <pc:sldMk cId="27410325" sldId="266"/>
        </pc:sldMkLst>
      </pc:sldChg>
      <pc:sldChg chg="del">
        <pc:chgData name="Emily Crose" userId="5a1598ef78992c55" providerId="LiveId" clId="{011B0279-BC89-4422-9A28-59A7BAD85103}" dt="2023-05-11T15:29:10.815" v="1" actId="2696"/>
        <pc:sldMkLst>
          <pc:docMk/>
          <pc:sldMk cId="3571353269" sldId="281"/>
        </pc:sldMkLst>
      </pc:sldChg>
      <pc:sldChg chg="del">
        <pc:chgData name="Emily Crose" userId="5a1598ef78992c55" providerId="LiveId" clId="{011B0279-BC89-4422-9A28-59A7BAD85103}" dt="2023-05-11T15:29:10.815" v="1" actId="2696"/>
        <pc:sldMkLst>
          <pc:docMk/>
          <pc:sldMk cId="1357691262" sldId="282"/>
        </pc:sldMkLst>
      </pc:sldChg>
      <pc:sldChg chg="del">
        <pc:chgData name="Emily Crose" userId="5a1598ef78992c55" providerId="LiveId" clId="{011B0279-BC89-4422-9A28-59A7BAD85103}" dt="2023-05-11T15:17:59.369" v="0" actId="2696"/>
        <pc:sldMkLst>
          <pc:docMk/>
          <pc:sldMk cId="2500225662" sldId="283"/>
        </pc:sldMkLst>
      </pc:sldChg>
      <pc:sldChg chg="del">
        <pc:chgData name="Emily Crose" userId="5a1598ef78992c55" providerId="LiveId" clId="{011B0279-BC89-4422-9A28-59A7BAD85103}" dt="2023-05-11T15:17:59.369" v="0" actId="2696"/>
        <pc:sldMkLst>
          <pc:docMk/>
          <pc:sldMk cId="3124542540" sldId="284"/>
        </pc:sldMkLst>
      </pc:sldChg>
      <pc:sldChg chg="del">
        <pc:chgData name="Emily Crose" userId="5a1598ef78992c55" providerId="LiveId" clId="{011B0279-BC89-4422-9A28-59A7BAD85103}" dt="2023-05-11T15:17:59.369" v="0" actId="2696"/>
        <pc:sldMkLst>
          <pc:docMk/>
          <pc:sldMk cId="4001067285" sldId="285"/>
        </pc:sldMkLst>
      </pc:sldChg>
      <pc:sldChg chg="del">
        <pc:chgData name="Emily Crose" userId="5a1598ef78992c55" providerId="LiveId" clId="{011B0279-BC89-4422-9A28-59A7BAD85103}" dt="2023-05-11T15:17:59.369" v="0" actId="2696"/>
        <pc:sldMkLst>
          <pc:docMk/>
          <pc:sldMk cId="681099035" sldId="286"/>
        </pc:sldMkLst>
      </pc:sldChg>
      <pc:sldChg chg="del">
        <pc:chgData name="Emily Crose" userId="5a1598ef78992c55" providerId="LiveId" clId="{011B0279-BC89-4422-9A28-59A7BAD85103}" dt="2023-05-11T15:17:59.369" v="0" actId="2696"/>
        <pc:sldMkLst>
          <pc:docMk/>
          <pc:sldMk cId="879938734" sldId="288"/>
        </pc:sldMkLst>
      </pc:sldChg>
      <pc:sldChg chg="modSp new mod">
        <pc:chgData name="Emily Crose" userId="5a1598ef78992c55" providerId="LiveId" clId="{011B0279-BC89-4422-9A28-59A7BAD85103}" dt="2023-05-11T15:40:03.429" v="27" actId="20577"/>
        <pc:sldMkLst>
          <pc:docMk/>
          <pc:sldMk cId="2099967479" sldId="288"/>
        </pc:sldMkLst>
        <pc:spChg chg="mod">
          <ac:chgData name="Emily Crose" userId="5a1598ef78992c55" providerId="LiveId" clId="{011B0279-BC89-4422-9A28-59A7BAD85103}" dt="2023-05-11T15:40:03.429" v="27" actId="20577"/>
          <ac:spMkLst>
            <pc:docMk/>
            <pc:sldMk cId="2099967479" sldId="288"/>
            <ac:spMk id="2" creationId="{AA3C8148-69DE-8775-3763-48122F78A74F}"/>
          </ac:spMkLst>
        </pc:spChg>
      </pc:sldChg>
      <pc:sldChg chg="del">
        <pc:chgData name="Emily Crose" userId="5a1598ef78992c55" providerId="LiveId" clId="{011B0279-BC89-4422-9A28-59A7BAD85103}" dt="2023-05-11T15:29:10.815" v="1" actId="2696"/>
        <pc:sldMkLst>
          <pc:docMk/>
          <pc:sldMk cId="3482304054" sldId="289"/>
        </pc:sldMkLst>
      </pc:sldChg>
      <pc:sldChg chg="del">
        <pc:chgData name="Emily Crose" userId="5a1598ef78992c55" providerId="LiveId" clId="{011B0279-BC89-4422-9A28-59A7BAD85103}" dt="2023-05-11T15:17:59.369" v="0" actId="2696"/>
        <pc:sldMkLst>
          <pc:docMk/>
          <pc:sldMk cId="252828928" sldId="290"/>
        </pc:sldMkLst>
      </pc:sldChg>
      <pc:sldChg chg="del">
        <pc:chgData name="Emily Crose" userId="5a1598ef78992c55" providerId="LiveId" clId="{011B0279-BC89-4422-9A28-59A7BAD85103}" dt="2023-05-11T15:17:59.369" v="0" actId="2696"/>
        <pc:sldMkLst>
          <pc:docMk/>
          <pc:sldMk cId="2397267575" sldId="291"/>
        </pc:sldMkLst>
      </pc:sldChg>
      <pc:sldChg chg="del">
        <pc:chgData name="Emily Crose" userId="5a1598ef78992c55" providerId="LiveId" clId="{011B0279-BC89-4422-9A28-59A7BAD85103}" dt="2023-05-11T15:29:10.815" v="1" actId="2696"/>
        <pc:sldMkLst>
          <pc:docMk/>
          <pc:sldMk cId="2072247977" sldId="292"/>
        </pc:sldMkLst>
      </pc:sldChg>
      <pc:sldChg chg="del">
        <pc:chgData name="Emily Crose" userId="5a1598ef78992c55" providerId="LiveId" clId="{011B0279-BC89-4422-9A28-59A7BAD85103}" dt="2023-05-11T15:29:10.815" v="1" actId="2696"/>
        <pc:sldMkLst>
          <pc:docMk/>
          <pc:sldMk cId="1665156498" sldId="293"/>
        </pc:sldMkLst>
      </pc:sldChg>
      <pc:sldChg chg="del">
        <pc:chgData name="Emily Crose" userId="5a1598ef78992c55" providerId="LiveId" clId="{011B0279-BC89-4422-9A28-59A7BAD85103}" dt="2023-05-11T15:17:59.369" v="0" actId="2696"/>
        <pc:sldMkLst>
          <pc:docMk/>
          <pc:sldMk cId="3782519446" sldId="294"/>
        </pc:sldMkLst>
      </pc:sldChg>
      <pc:sldChg chg="del">
        <pc:chgData name="Emily Crose" userId="5a1598ef78992c55" providerId="LiveId" clId="{011B0279-BC89-4422-9A28-59A7BAD85103}" dt="2023-05-11T15:29:10.815" v="1" actId="2696"/>
        <pc:sldMkLst>
          <pc:docMk/>
          <pc:sldMk cId="1819572938" sldId="295"/>
        </pc:sldMkLst>
      </pc:sldChg>
      <pc:sldChg chg="del">
        <pc:chgData name="Emily Crose" userId="5a1598ef78992c55" providerId="LiveId" clId="{011B0279-BC89-4422-9A28-59A7BAD85103}" dt="2023-05-11T15:29:10.815" v="1" actId="2696"/>
        <pc:sldMkLst>
          <pc:docMk/>
          <pc:sldMk cId="2541419034" sldId="296"/>
        </pc:sldMkLst>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F513E-7849-4432-8268-8372166D871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B564B279-8C4B-479F-BFE7-09B1958A9142}" type="pres">
      <dgm:prSet presAssocID="{022F513E-7849-4432-8268-8372166D8712}" presName="diagram" presStyleCnt="0">
        <dgm:presLayoutVars>
          <dgm:dir/>
          <dgm:resizeHandles val="exact"/>
        </dgm:presLayoutVars>
      </dgm:prSet>
      <dgm:spPr/>
    </dgm:pt>
    <dgm:pt modelId="{4FB66714-B59A-4612-8C68-58AB2943C30C}" type="pres">
      <dgm:prSet presAssocID="{A2769497-E9A1-4FDD-9FC3-694FBE1AB94D}" presName="node" presStyleLbl="node1" presStyleIdx="0" presStyleCnt="5">
        <dgm:presLayoutVars>
          <dgm:bulletEnabled val="1"/>
        </dgm:presLayoutVars>
      </dgm:prSet>
      <dgm:spPr/>
    </dgm:pt>
    <dgm:pt modelId="{CF518CBB-4734-434A-9E96-3AD1A837BF77}" type="pres">
      <dgm:prSet presAssocID="{9F5181E2-B82A-4CAC-A026-F62EDBCD3E1B}" presName="sibTrans" presStyleCnt="0"/>
      <dgm:spPr/>
    </dgm:pt>
    <dgm:pt modelId="{259519BA-20C9-4DDC-9044-9B2A1E7D4124}" type="pres">
      <dgm:prSet presAssocID="{B5A83FE2-EECF-416E-A082-819DCBB4B88A}" presName="node" presStyleLbl="node1" presStyleIdx="1" presStyleCnt="5">
        <dgm:presLayoutVars>
          <dgm:bulletEnabled val="1"/>
        </dgm:presLayoutVars>
      </dgm:prSet>
      <dgm:spPr/>
    </dgm:pt>
    <dgm:pt modelId="{AD35214A-3BAC-405B-A0E5-D48048C4AC5F}" type="pres">
      <dgm:prSet presAssocID="{A32AE223-7039-417C-BFD9-03BF54AF2459}" presName="sibTrans" presStyleCnt="0"/>
      <dgm:spPr/>
    </dgm:pt>
    <dgm:pt modelId="{A130AD3A-9FFD-4BC5-AE7C-597D166AEE35}" type="pres">
      <dgm:prSet presAssocID="{39B488CF-77E8-4C45-A970-5F58C2EF1195}" presName="node" presStyleLbl="node1" presStyleIdx="2" presStyleCnt="5">
        <dgm:presLayoutVars>
          <dgm:bulletEnabled val="1"/>
        </dgm:presLayoutVars>
      </dgm:prSet>
      <dgm:spPr/>
    </dgm:pt>
    <dgm:pt modelId="{0EBB7353-E091-44E0-9A51-8B91004925CE}" type="pres">
      <dgm:prSet presAssocID="{5917D965-7EEA-4D17-A8D8-973DFE16CA5B}" presName="sibTrans" presStyleCnt="0"/>
      <dgm:spPr/>
    </dgm:pt>
    <dgm:pt modelId="{848084D1-E2E1-45D0-8A88-D72B326808A0}" type="pres">
      <dgm:prSet presAssocID="{BF17B628-FDE7-47A4-BE91-4047115A035A}" presName="node" presStyleLbl="node1" presStyleIdx="3" presStyleCnt="5">
        <dgm:presLayoutVars>
          <dgm:bulletEnabled val="1"/>
        </dgm:presLayoutVars>
      </dgm:prSet>
      <dgm:spPr/>
    </dgm:pt>
    <dgm:pt modelId="{E80E1B6B-8A57-4CA5-980D-AE8BC08CE168}" type="pres">
      <dgm:prSet presAssocID="{39B79F18-FA06-444A-8DEB-6528DCAEE04A}" presName="sibTrans" presStyleCnt="0"/>
      <dgm:spPr/>
    </dgm:pt>
    <dgm:pt modelId="{18E2465C-6B19-43D7-B78F-2DCE00EA3F03}" type="pres">
      <dgm:prSet presAssocID="{306F010C-BD1E-44BE-B7A3-0AE96C292E51}" presName="node" presStyleLbl="node1" presStyleIdx="4" presStyleCnt="5">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7C63B416-F513-4444-A742-6008726271FB}" type="presOf" srcId="{B5A83FE2-EECF-416E-A082-819DCBB4B88A}" destId="{259519BA-20C9-4DDC-9044-9B2A1E7D4124}" srcOrd="0" destOrd="0" presId="urn:microsoft.com/office/officeart/2005/8/layout/default"/>
    <dgm:cxn modelId="{98C11221-A56A-4807-AAE2-5E87593241E9}" type="presOf" srcId="{BF17B628-FDE7-47A4-BE91-4047115A035A}" destId="{848084D1-E2E1-45D0-8A88-D72B326808A0}" srcOrd="0" destOrd="0" presId="urn:microsoft.com/office/officeart/2005/8/layout/default"/>
    <dgm:cxn modelId="{B3746A32-1A11-45F4-937C-81F1AE5F4E89}" srcId="{306F010C-BD1E-44BE-B7A3-0AE96C292E51}" destId="{B343B50E-1D28-4F51-AF30-F037A2B1BFD1}" srcOrd="0" destOrd="0" parTransId="{2883776E-F066-424B-A80F-3EADC5ADC623}" sibTransId="{8E208115-3681-46A2-929D-2E6231FDC976}"/>
    <dgm:cxn modelId="{D3817C3F-3820-4A30-82DF-7F9C18ECE66B}" type="presOf" srcId="{022F513E-7849-4432-8268-8372166D8712}" destId="{B564B279-8C4B-479F-BFE7-09B1958A9142}" srcOrd="0" destOrd="0" presId="urn:microsoft.com/office/officeart/2005/8/layout/default"/>
    <dgm:cxn modelId="{F74E0740-EEC9-44D3-A7DF-54B70E05CB69}" type="presOf" srcId="{A2769497-E9A1-4FDD-9FC3-694FBE1AB94D}" destId="{4FB66714-B59A-4612-8C68-58AB2943C30C}" srcOrd="0" destOrd="0" presId="urn:microsoft.com/office/officeart/2005/8/layout/default"/>
    <dgm:cxn modelId="{B5E67577-877C-4157-9671-EE7FBF6C7A04}" srcId="{022F513E-7849-4432-8268-8372166D8712}" destId="{306F010C-BD1E-44BE-B7A3-0AE96C292E51}" srcOrd="4" destOrd="0" parTransId="{45004EFD-4112-46DD-B4F3-6E8A4CD6FA2F}" sibTransId="{1F43309B-33DA-4580-B975-2634352262EF}"/>
    <dgm:cxn modelId="{29ED917B-D7BA-4992-8730-434857411947}" type="presOf" srcId="{306F010C-BD1E-44BE-B7A3-0AE96C292E51}" destId="{18E2465C-6B19-43D7-B78F-2DCE00EA3F03}" srcOrd="0" destOrd="0" presId="urn:microsoft.com/office/officeart/2005/8/layout/default"/>
    <dgm:cxn modelId="{2CFF8EBB-68D3-45BE-A7EC-0FF96893E65D}" type="presOf" srcId="{B343B50E-1D28-4F51-AF30-F037A2B1BFD1}" destId="{18E2465C-6B19-43D7-B78F-2DCE00EA3F03}" srcOrd="0" destOrd="1" presId="urn:microsoft.com/office/officeart/2005/8/layout/default"/>
    <dgm:cxn modelId="{694A3DC6-A269-4A86-95E8-D1B7DE0341BD}" type="presOf" srcId="{39B488CF-77E8-4C45-A970-5F58C2EF1195}" destId="{A130AD3A-9FFD-4BC5-AE7C-597D166AEE35}" srcOrd="0" destOrd="0" presId="urn:microsoft.com/office/officeart/2005/8/layout/default"/>
    <dgm:cxn modelId="{AEE678C9-7BE6-4EFA-A600-0ED745B0429D}" srcId="{022F513E-7849-4432-8268-8372166D8712}" destId="{A2769497-E9A1-4FDD-9FC3-694FBE1AB94D}" srcOrd="0" destOrd="0" parTransId="{2C1B33C0-905A-4E9B-B731-541A14ACE090}" sibTransId="{9F5181E2-B82A-4CAC-A026-F62EDBCD3E1B}"/>
    <dgm:cxn modelId="{FE017DF5-DFA0-444A-9A21-BF5426597AF5}" srcId="{022F513E-7849-4432-8268-8372166D8712}" destId="{B5A83FE2-EECF-416E-A082-819DCBB4B88A}" srcOrd="1" destOrd="0" parTransId="{9E677F88-3D6A-43A4-8607-B20741802A29}" sibTransId="{A32AE223-7039-417C-BFD9-03BF54AF2459}"/>
    <dgm:cxn modelId="{783BAA78-C5D2-42E1-8A06-825B31202582}" type="presParOf" srcId="{B564B279-8C4B-479F-BFE7-09B1958A9142}" destId="{4FB66714-B59A-4612-8C68-58AB2943C30C}" srcOrd="0" destOrd="0" presId="urn:microsoft.com/office/officeart/2005/8/layout/default"/>
    <dgm:cxn modelId="{AD8D1455-CFD7-47BA-B22A-9CA6615BA7D0}" type="presParOf" srcId="{B564B279-8C4B-479F-BFE7-09B1958A9142}" destId="{CF518CBB-4734-434A-9E96-3AD1A837BF77}" srcOrd="1" destOrd="0" presId="urn:microsoft.com/office/officeart/2005/8/layout/default"/>
    <dgm:cxn modelId="{FF1A11E1-C366-4F73-8C3F-4A063C4DE30C}" type="presParOf" srcId="{B564B279-8C4B-479F-BFE7-09B1958A9142}" destId="{259519BA-20C9-4DDC-9044-9B2A1E7D4124}" srcOrd="2" destOrd="0" presId="urn:microsoft.com/office/officeart/2005/8/layout/default"/>
    <dgm:cxn modelId="{551ECD8B-3BBF-40D2-BFBA-602848252B2F}" type="presParOf" srcId="{B564B279-8C4B-479F-BFE7-09B1958A9142}" destId="{AD35214A-3BAC-405B-A0E5-D48048C4AC5F}" srcOrd="3" destOrd="0" presId="urn:microsoft.com/office/officeart/2005/8/layout/default"/>
    <dgm:cxn modelId="{D9347F16-DF92-409D-9B11-634A97FD4678}" type="presParOf" srcId="{B564B279-8C4B-479F-BFE7-09B1958A9142}" destId="{A130AD3A-9FFD-4BC5-AE7C-597D166AEE35}" srcOrd="4" destOrd="0" presId="urn:microsoft.com/office/officeart/2005/8/layout/default"/>
    <dgm:cxn modelId="{4A911671-1D59-4FAB-8191-F2ABBD1D631C}" type="presParOf" srcId="{B564B279-8C4B-479F-BFE7-09B1958A9142}" destId="{0EBB7353-E091-44E0-9A51-8B91004925CE}" srcOrd="5" destOrd="0" presId="urn:microsoft.com/office/officeart/2005/8/layout/default"/>
    <dgm:cxn modelId="{9FCAAC49-EE7F-4985-9995-F49513E688C5}" type="presParOf" srcId="{B564B279-8C4B-479F-BFE7-09B1958A9142}" destId="{848084D1-E2E1-45D0-8A88-D72B326808A0}" srcOrd="6" destOrd="0" presId="urn:microsoft.com/office/officeart/2005/8/layout/default"/>
    <dgm:cxn modelId="{29A3CB78-1F84-4768-9937-1857AF701AE3}" type="presParOf" srcId="{B564B279-8C4B-479F-BFE7-09B1958A9142}" destId="{E80E1B6B-8A57-4CA5-980D-AE8BC08CE168}" srcOrd="7" destOrd="0" presId="urn:microsoft.com/office/officeart/2005/8/layout/default"/>
    <dgm:cxn modelId="{47649D57-E30E-4D4C-9B85-DCEFD5F66466}" type="presParOf" srcId="{B564B279-8C4B-479F-BFE7-09B1958A9142}" destId="{18E2465C-6B19-43D7-B78F-2DCE00EA3F0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66714-B59A-4612-8C68-58AB2943C30C}">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our customers contact us?</a:t>
          </a:r>
        </a:p>
      </dsp:txBody>
      <dsp:txXfrm>
        <a:off x="1306750" y="353"/>
        <a:ext cx="2390030" cy="1434018"/>
      </dsp:txXfrm>
    </dsp:sp>
    <dsp:sp modelId="{259519BA-20C9-4DDC-9044-9B2A1E7D4124}">
      <dsp:nvSpPr>
        <dsp:cNvPr id="0" name=""/>
        <dsp:cNvSpPr/>
      </dsp:nvSpPr>
      <dsp:spPr>
        <a:xfrm>
          <a:off x="3935784" y="353"/>
          <a:ext cx="2390030" cy="1434018"/>
        </a:xfrm>
        <a:prstGeom prst="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we contact them?</a:t>
          </a:r>
        </a:p>
      </dsp:txBody>
      <dsp:txXfrm>
        <a:off x="3935784" y="353"/>
        <a:ext cx="2390030" cy="1434018"/>
      </dsp:txXfrm>
    </dsp:sp>
    <dsp:sp modelId="{A130AD3A-9FFD-4BC5-AE7C-597D166AEE35}">
      <dsp:nvSpPr>
        <dsp:cNvPr id="0" name=""/>
        <dsp:cNvSpPr/>
      </dsp:nvSpPr>
      <dsp:spPr>
        <a:xfrm>
          <a:off x="6564818" y="353"/>
          <a:ext cx="2390030" cy="1434018"/>
        </a:xfrm>
        <a:prstGeom prst="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Do we have field support?</a:t>
          </a:r>
        </a:p>
      </dsp:txBody>
      <dsp:txXfrm>
        <a:off x="6564818" y="353"/>
        <a:ext cx="2390030" cy="1434018"/>
      </dsp:txXfrm>
    </dsp:sp>
    <dsp:sp modelId="{848084D1-E2E1-45D0-8A88-D72B326808A0}">
      <dsp:nvSpPr>
        <dsp:cNvPr id="0" name=""/>
        <dsp:cNvSpPr/>
      </dsp:nvSpPr>
      <dsp:spPr>
        <a:xfrm>
          <a:off x="2621267" y="1673375"/>
          <a:ext cx="2390030" cy="1434018"/>
        </a:xfrm>
        <a:prstGeom prst="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What is our process for addressing customer concerns/complains?</a:t>
          </a:r>
        </a:p>
      </dsp:txBody>
      <dsp:txXfrm>
        <a:off x="2621267" y="1673375"/>
        <a:ext cx="2390030" cy="1434018"/>
      </dsp:txXfrm>
    </dsp:sp>
    <dsp:sp modelId="{18E2465C-6B19-43D7-B78F-2DCE00EA3F03}">
      <dsp:nvSpPr>
        <dsp:cNvPr id="0" name=""/>
        <dsp:cNvSpPr/>
      </dsp:nvSpPr>
      <dsp:spPr>
        <a:xfrm>
          <a:off x="5250301" y="1673375"/>
          <a:ext cx="2390030" cy="1434018"/>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our process for addressing customer feature requests?</a:t>
          </a:r>
        </a:p>
        <a:p>
          <a:pPr marL="114300" lvl="1" indent="-114300" algn="l" defTabSz="622300">
            <a:lnSpc>
              <a:spcPct val="90000"/>
            </a:lnSpc>
            <a:spcBef>
              <a:spcPct val="0"/>
            </a:spcBef>
            <a:spcAft>
              <a:spcPct val="15000"/>
            </a:spcAft>
            <a:buChar char="•"/>
          </a:pPr>
          <a:r>
            <a:rPr lang="en-US" sz="1400" kern="1200"/>
            <a:t>Ticketing system?</a:t>
          </a:r>
        </a:p>
      </dsp:txBody>
      <dsp:txXfrm>
        <a:off x="5250301" y="1673375"/>
        <a:ext cx="2390030" cy="143401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modern software, it takes teams of people. It used to be the case that one rockstar developer could build and market an entire app all on their own. Applications today typically take a lot more people to make a successful application. </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355707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2315726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5/11/2023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5/11/2023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5/11/2023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5/11/2023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Generating requirements</a:t>
            </a:r>
          </a:p>
        </p:txBody>
      </p:sp>
      <p:sp>
        <p:nvSpPr>
          <p:cNvPr id="3" name="Text Placeholder 2">
            <a:extLst>
              <a:ext uri="{FF2B5EF4-FFF2-40B4-BE49-F238E27FC236}">
                <a16:creationId xmlns:a16="http://schemas.microsoft.com/office/drawing/2014/main" id="{F064BAEB-3F92-D1AE-0D90-C420ED2542DE}"/>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7" r="20889"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1D7B3-C994-A89E-CF19-965631AF078F}"/>
              </a:ext>
            </a:extLst>
          </p:cNvPr>
          <p:cNvPicPr>
            <a:picLocks noChangeAspect="1"/>
          </p:cNvPicPr>
          <p:nvPr/>
        </p:nvPicPr>
        <p:blipFill rotWithShape="1">
          <a:blip r:embed="rId3">
            <a:alphaModFix amt="40000"/>
          </a:blip>
          <a:srcRect t="18741" b="25009"/>
          <a:stretch/>
        </p:blipFill>
        <p:spPr>
          <a:xfrm>
            <a:off x="20" y="10"/>
            <a:ext cx="12191980" cy="6857990"/>
          </a:xfrm>
          <a:prstGeom prst="rect">
            <a:avLst/>
          </a:prstGeom>
        </p:spPr>
      </p:pic>
      <p:sp>
        <p:nvSpPr>
          <p:cNvPr id="2" name="Title 1">
            <a:extLst>
              <a:ext uri="{FF2B5EF4-FFF2-40B4-BE49-F238E27FC236}">
                <a16:creationId xmlns:a16="http://schemas.microsoft.com/office/drawing/2014/main" id="{8DA37B91-6151-7618-677F-619A4C395CE6}"/>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Who makes software?</a:t>
            </a:r>
          </a:p>
        </p:txBody>
      </p:sp>
      <p:sp>
        <p:nvSpPr>
          <p:cNvPr id="3" name="Text Placeholder 2">
            <a:extLst>
              <a:ext uri="{FF2B5EF4-FFF2-40B4-BE49-F238E27FC236}">
                <a16:creationId xmlns:a16="http://schemas.microsoft.com/office/drawing/2014/main" id="{82E6FA26-DDE8-B023-2CEC-5647ECEE216E}"/>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p>
        </p:txBody>
      </p:sp>
    </p:spTree>
    <p:extLst>
      <p:ext uri="{BB962C8B-B14F-4D97-AF65-F5344CB8AC3E}">
        <p14:creationId xmlns:p14="http://schemas.microsoft.com/office/powerpoint/2010/main" val="88950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a:bodyPr>
          <a:lstStyle/>
          <a:p>
            <a:r>
              <a:rPr lang="en-US" dirty="0">
                <a:solidFill>
                  <a:srgbClr val="FFFFFF"/>
                </a:solidFill>
              </a:rPr>
              <a:t>Does the code work as expected?</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a:t>
            </a:r>
            <a:r>
              <a:rPr lang="en-US">
                <a:solidFill>
                  <a:srgbClr val="FFFFFF"/>
                </a:solidFill>
              </a:rPr>
              <a:t>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2231136" y="964692"/>
            <a:ext cx="7729728" cy="1188720"/>
          </a:xfrm>
        </p:spPr>
        <p:txBody>
          <a:bodyPr>
            <a:normAutofit/>
          </a:bodyPr>
          <a:lstStyle/>
          <a:p>
            <a:r>
              <a:rPr lang="en-US" dirty="0"/>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402371336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Review Day 2</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8148-69DE-8775-3763-48122F78A74F}"/>
              </a:ext>
            </a:extLst>
          </p:cNvPr>
          <p:cNvSpPr>
            <a:spLocks noGrp="1"/>
          </p:cNvSpPr>
          <p:nvPr>
            <p:ph type="title"/>
          </p:nvPr>
        </p:nvSpPr>
        <p:spPr/>
        <p:txBody>
          <a:bodyPr/>
          <a:lstStyle/>
          <a:p>
            <a:r>
              <a:rPr lang="en-US" dirty="0"/>
              <a:t>How Does an App get made?</a:t>
            </a:r>
          </a:p>
        </p:txBody>
      </p:sp>
    </p:spTree>
    <p:extLst>
      <p:ext uri="{BB962C8B-B14F-4D97-AF65-F5344CB8AC3E}">
        <p14:creationId xmlns:p14="http://schemas.microsoft.com/office/powerpoint/2010/main" val="2099967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2700" dirty="0"/>
              <a:t>Modern software development concepts</a:t>
            </a:r>
          </a:p>
        </p:txBody>
      </p:sp>
      <p:sp>
        <p:nvSpPr>
          <p:cNvPr id="5" name="Text Placeholder 4">
            <a:extLst>
              <a:ext uri="{FF2B5EF4-FFF2-40B4-BE49-F238E27FC236}">
                <a16:creationId xmlns:a16="http://schemas.microsoft.com/office/drawing/2014/main" id="{210712C8-16DC-6AEE-99D7-5B49B1A60734}"/>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srcRect l="4718" r="30393" b="-1"/>
          <a:stretch/>
        </p:blipFill>
        <p:spPr>
          <a:xfrm>
            <a:off x="6096000" y="10"/>
            <a:ext cx="6095999" cy="6857990"/>
          </a:xfrm>
          <a:prstGeom prst="rect">
            <a:avLst/>
          </a:prstGeom>
        </p:spPr>
      </p:pic>
    </p:spTree>
    <p:extLst>
      <p:ext uri="{BB962C8B-B14F-4D97-AF65-F5344CB8AC3E}">
        <p14:creationId xmlns:p14="http://schemas.microsoft.com/office/powerpoint/2010/main" val="559302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718" r="7280" b="-2"/>
          <a:stretch/>
        </p:blipFill>
        <p:spPr>
          <a:xfrm>
            <a:off x="6096000" y="10"/>
            <a:ext cx="6095999" cy="6857990"/>
          </a:xfrm>
          <a:prstGeom prst="rect">
            <a:avLst/>
          </a:prstGeom>
        </p:spPr>
      </p:pic>
    </p:spTree>
    <p:extLst>
      <p:ext uri="{BB962C8B-B14F-4D97-AF65-F5344CB8AC3E}">
        <p14:creationId xmlns:p14="http://schemas.microsoft.com/office/powerpoint/2010/main" val="1368545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a:t>How do we build a quality app?</a:t>
            </a:r>
            <a:endParaRPr lang="en-US" dirty="0"/>
          </a:p>
        </p:txBody>
      </p:sp>
      <p:sp>
        <p:nvSpPr>
          <p:cNvPr id="4" name="Text Placeholder 3">
            <a:extLst>
              <a:ext uri="{FF2B5EF4-FFF2-40B4-BE49-F238E27FC236}">
                <a16:creationId xmlns:a16="http://schemas.microsoft.com/office/drawing/2014/main" id="{4DACE283-2116-9B5E-A7DF-434E91B90ADB}"/>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l="42929" r="11769" b="-1"/>
          <a:stretch/>
        </p:blipFill>
        <p:spPr>
          <a:xfrm>
            <a:off x="20" y="10"/>
            <a:ext cx="4654277" cy="6857990"/>
          </a:xfrm>
          <a:prstGeom prst="rect">
            <a:avLst/>
          </a:prstGeom>
        </p:spPr>
      </p:pic>
    </p:spTree>
    <p:extLst>
      <p:ext uri="{BB962C8B-B14F-4D97-AF65-F5344CB8AC3E}">
        <p14:creationId xmlns:p14="http://schemas.microsoft.com/office/powerpoint/2010/main" val="397792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475</TotalTime>
  <Words>723</Words>
  <Application>Microsoft Office PowerPoint</Application>
  <PresentationFormat>Widescreen</PresentationFormat>
  <Paragraphs>76</Paragraphs>
  <Slides>26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Gill Sans MT</vt:lpstr>
      <vt:lpstr>Parcel</vt:lpstr>
      <vt:lpstr>Introduction to Software Business Product management</vt:lpstr>
      <vt:lpstr>Day 1 recap</vt:lpstr>
      <vt:lpstr>Question or clarifications?</vt:lpstr>
      <vt:lpstr>How Does an App get made?</vt:lpstr>
      <vt:lpstr>Modern software development concepts</vt:lpstr>
      <vt:lpstr>10 minute break</vt:lpstr>
      <vt:lpstr>Why would we make an app?</vt:lpstr>
      <vt:lpstr>How do we build a quality app?</vt:lpstr>
      <vt:lpstr>What is the problem?</vt:lpstr>
      <vt:lpstr>syntheszing a solution</vt:lpstr>
      <vt:lpstr>Generating requirements</vt:lpstr>
      <vt:lpstr>Who makes software?</vt:lpstr>
      <vt:lpstr>Leaders &amp; managers</vt:lpstr>
      <vt:lpstr>Developers</vt:lpstr>
      <vt:lpstr>“Pseudo”code</vt:lpstr>
      <vt:lpstr>Process flowchart</vt:lpstr>
      <vt:lpstr>Separation of duties</vt:lpstr>
      <vt:lpstr>10 minute break</vt:lpstr>
      <vt:lpstr>Testing</vt:lpstr>
      <vt:lpstr>Code distribution</vt:lpstr>
      <vt:lpstr>Problem discovery</vt:lpstr>
      <vt:lpstr>Who are our users?</vt:lpstr>
      <vt:lpstr>Supporting those customers</vt:lpstr>
      <vt:lpstr>Questions?</vt:lpstr>
      <vt:lpstr>Review Day 2</vt:lpstr>
      <vt:lpstr>Preview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2023-05-11T15:40:12Z</dcterms:modified>
</cp:coreProperties>
</file>